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 xmlns:a="http://schemas.openxmlformats.org/drawingml/2006/main" xmlns:r="http://schemas.openxmlformats.org/officeDocument/2006/relationships" xmlns:p="http://schemas.openxmlformats.org/presentationml/2006/main"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tags" Target="tags/tag1.xml"/>
<Relationship Id="rId4" Type="http://schemas.openxmlformats.org/officeDocument/2006/relationships/presProps" Target="presProps.xml"/>
<Relationship Id="rId5" Type="http://schemas.openxmlformats.org/officeDocument/2006/relationships/viewProps" Target="viewProps.xml"/>
<Relationship Id="rId6" Type="http://schemas.openxmlformats.org/officeDocument/2006/relationships/theme" Target="theme/theme1.xml"/>
<Relationship Id="rId7" Type="http://schemas.openxmlformats.org/officeDocument/2006/relationships/tableStyles" Target="tableStyles.xml"/>
<Relationship Id="rId1" Type="http://schemas.openxmlformats.org/officeDocument/2006/relationships/slideMaster" Target="slideMasters/slideMaster1.xml"/>
<Relationship Id="rId2" Type="http://schemas.openxmlformats.org/officeDocument/2006/relationships/printerSettings" Target="printerSettings/printerSettings1.bin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Relationship Id="rId21" Type="http://schemas.openxmlformats.org/officeDocument/2006/relationships/slide" Target="slides/slide14.xml"/>
<Relationship Id="rId22" Type="http://schemas.openxmlformats.org/officeDocument/2006/relationships/slide" Target="slides/slide15.xml"/>
<Relationship Id="rId23" Type="http://schemas.openxmlformats.org/officeDocument/2006/relationships/slide" Target="slides/slide16.xml"/>
<Relationship Id="rId24" Type="http://schemas.openxmlformats.org/officeDocument/2006/relationships/slide" Target="slides/slide17.xml"/>
<Relationship Id="rId25" Type="http://schemas.openxmlformats.org/officeDocument/2006/relationships/slide" Target="slides/slide18.xml"/>
<Relationship Id="rId26" Type="http://schemas.openxmlformats.org/officeDocument/2006/relationships/slide" Target="slides/slide19.xml"/>
<Relationship Id="rId27" Type="http://schemas.openxmlformats.org/officeDocument/2006/relationships/slide" Target="slides/slide20.xml"/>
<Relationship Id="rId28" Type="http://schemas.openxmlformats.org/officeDocument/2006/relationships/slide" Target="slides/slide21.xml"/>
<Relationship Id="rId29" Type="http://schemas.openxmlformats.org/officeDocument/2006/relationships/slide" Target="slides/slide22.xml"/>
<Relationship Id="rId30" Type="http://schemas.openxmlformats.org/officeDocument/2006/relationships/slide" Target="slides/slide23.xml"/>
<Relationship Id="rId31" Type="http://schemas.openxmlformats.org/officeDocument/2006/relationships/slide" Target="slides/slide24.xml"/>
<Relationship Id="rId32" Type="http://schemas.openxmlformats.org/officeDocument/2006/relationships/slide" Target="slides/slide25.xml"/>
<Relationship Id="rId33" Type="http://schemas.openxmlformats.org/officeDocument/2006/relationships/slide" Target="slides/slide26.xml"/>
<Relationship Id="rId34" Type="http://schemas.openxmlformats.org/officeDocument/2006/relationships/slide" Target="slides/slide27.xml"/>
<Relationship Id="rId35" Type="http://schemas.openxmlformats.org/officeDocument/2006/relationships/slide" Target="slides/slide28.xml"/>
<Relationship Id="rId36" Type="http://schemas.openxmlformats.org/officeDocument/2006/relationships/slide" Target="slides/slide29.xml"/>
<Relationship Id="rId37" Type="http://schemas.openxmlformats.org/officeDocument/2006/relationships/slide" Target="slides/slide30.xml"/>
<Relationship Id="rId38" Type="http://schemas.openxmlformats.org/officeDocument/2006/relationships/slide" Target="slides/slide31.xml"/>
<Relationship Id="rId39" Type="http://schemas.openxmlformats.org/officeDocument/2006/relationships/slide" Target="slides/slide32.xml"/>
<Relationship Id="rId40" Type="http://schemas.openxmlformats.org/officeDocument/2006/relationships/slide" Target="slides/slide33.xml"/>
<Relationship Id="rId41" Type="http://schemas.openxmlformats.org/officeDocument/2006/relationships/slide" Target="slides/slide34.xml"/>
<Relationship Id="rId42" Type="http://schemas.openxmlformats.org/officeDocument/2006/relationships/slide" Target="slides/slide35.xml"/>
<Relationship Id="rId43" Type="http://schemas.openxmlformats.org/officeDocument/2006/relationships/slide" Target="slides/slide36.xml"/>
<Relationship Id="rId44" Type="http://schemas.openxmlformats.org/officeDocument/2006/relationships/slide" Target="slides/slide37.xml"/>
<Relationship Id="rId45" Type="http://schemas.openxmlformats.org/officeDocument/2006/relationships/slide" Target="slides/slide38.xml"/>
<Relationship Id="rId46" Type="http://schemas.openxmlformats.org/officeDocument/2006/relationships/slide" Target="slides/slide39.xml"/>
<Relationship Id="rId47" Type="http://schemas.openxmlformats.org/officeDocument/2006/relationships/slide" Target="slides/slide40.xml"/>
<Relationship Id="rId48" Type="http://schemas.openxmlformats.org/officeDocument/2006/relationships/slide" Target="slides/slide41.xml"/>
<Relationship Id="rId49" Type="http://schemas.openxmlformats.org/officeDocument/2006/relationships/slide" Target="slides/slide42.xml"/>
<Relationship Id="rId50" Type="http://schemas.openxmlformats.org/officeDocument/2006/relationships/slide" Target="slides/slide43.xml"/>
<Relationship Id="rId51" Type="http://schemas.openxmlformats.org/officeDocument/2006/relationships/slide" Target="slides/slide44.xml"/>
<Relationship Id="rId52" Type="http://schemas.openxmlformats.org/officeDocument/2006/relationships/slide" Target="slides/slide45.xml"/>
<Relationship Id="rId53" Type="http://schemas.openxmlformats.org/officeDocument/2006/relationships/slide" Target="slides/slide46.xml"/>
<Relationship Id="rId54" Type="http://schemas.openxmlformats.org/officeDocument/2006/relationships/slide" Target="slides/slide47.xml"/>
<Relationship Id="rId55" Type="http://schemas.openxmlformats.org/officeDocument/2006/relationships/slide" Target="slides/slide48.xml"/>
<Relationship Id="rId56" Type="http://schemas.openxmlformats.org/officeDocument/2006/relationships/slide" Target="slides/slide49.xml"/>
<Relationship Id="rId57" Type="http://schemas.openxmlformats.org/officeDocument/2006/relationships/slide" Target="slides/slide50.xml"/>
<Relationship Id="rId58" Type="http://schemas.openxmlformats.org/officeDocument/2006/relationships/slide" Target="slides/slide51.xml"/>
<Relationship Id="rId59" Type="http://schemas.openxmlformats.org/officeDocument/2006/relationships/slide" Target="slides/slide52.xml"/>
<Relationship Id="rId60" Type="http://schemas.openxmlformats.org/officeDocument/2006/relationships/slide" Target="slides/slide53.xml"/>
<Relationship Id="rId61" Type="http://schemas.openxmlformats.org/officeDocument/2006/relationships/slide" Target="slides/slide54.xml"/>
<Relationship Id="rId62" Type="http://schemas.openxmlformats.org/officeDocument/2006/relationships/slide" Target="slides/slide55.xml"/>
<Relationship Id="rId63" Type="http://schemas.openxmlformats.org/officeDocument/2006/relationships/slide" Target="slides/slide56.xml"/>
<Relationship Id="rId64" Type="http://schemas.openxmlformats.org/officeDocument/2006/relationships/slide" Target="slides/slide57.xml"/>
<Relationship Id="rId65" Type="http://schemas.openxmlformats.org/officeDocument/2006/relationships/slide" Target="slides/slide58.xml"/>
<Relationship Id="rId66" Type="http://schemas.openxmlformats.org/officeDocument/2006/relationships/slide" Target="slides/slide59.xml"/>
<Relationship Id="rId67" Type="http://schemas.openxmlformats.org/officeDocument/2006/relationships/slide" Target="slides/slide60.xml"/>
<Relationship Id="rId68" Type="http://schemas.openxmlformats.org/officeDocument/2006/relationships/slide" Target="slides/slide61.xml"/>
<Relationship Id="rId69" Type="http://schemas.openxmlformats.org/officeDocument/2006/relationships/slide" Target="slides/slide62.xml"/>
<Relationship Id="rId70" Type="http://schemas.openxmlformats.org/officeDocument/2006/relationships/slide" Target="slides/slide63.xml"/>
<Relationship Id="rId71" Type="http://schemas.openxmlformats.org/officeDocument/2006/relationships/slide" Target="slides/slide64.xml"/>
<Relationship Id="rId72" Type="http://schemas.openxmlformats.org/officeDocument/2006/relationships/slide" Target="slides/slide65.xml"/>
<Relationship Id="rId73" Type="http://schemas.openxmlformats.org/officeDocument/2006/relationships/slide" Target="slides/slide66.xml"/>
<Relationship Id="rId74" Type="http://schemas.openxmlformats.org/officeDocument/2006/relationships/slide" Target="slides/slide67.xml"/>
<Relationship Id="rId75" Type="http://schemas.openxmlformats.org/officeDocument/2006/relationships/slide" Target="slides/slide68.xml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aa2a822.png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3e192ffc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55de1e5d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49f3ac46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53411ada.png"/>
</Relationships>

</file>

<file path=ppt/slides/_rels/slide1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1b2edac.png"/>
</Relationships>

</file>

<file path=ppt/slides/_rels/slide1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55aeccf0.png"/>
</Relationships>

</file>

<file path=ppt/slides/_rels/slide1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7554aa49.png"/>
</Relationships>

</file>

<file path=ppt/slides/_rels/slide1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3bafce57.png"/>
</Relationships>

</file>

<file path=ppt/slides/_rels/slide1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5104358.png"/>
</Relationships>

</file>

<file path=ppt/slides/_rels/slide1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60b3c89a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33567239.png"/>
</Relationships>

</file>

<file path=ppt/slides/_rels/slide2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3c19f0f8.png"/>
</Relationships>

</file>

<file path=ppt/slides/_rels/slide2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184f9d33.png"/>
</Relationships>

</file>

<file path=ppt/slides/_rels/slide2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58292e3b.png"/>
</Relationships>

</file>

<file path=ppt/slides/_rels/slide2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53cf073e.png"/>
</Relationships>

</file>

<file path=ppt/slides/_rels/slide2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4b58a22a.png"/>
</Relationships>

</file>

<file path=ppt/slides/_rels/slide2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198177d1.png"/>
</Relationships>

</file>

<file path=ppt/slides/_rels/slide2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19e8516c.png"/>
</Relationships>

</file>

<file path=ppt/slides/_rels/slide2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7bd64552.png"/>
</Relationships>

</file>

<file path=ppt/slides/_rels/slide2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5965026e.png"/>
</Relationships>

</file>

<file path=ppt/slides/_rels/slide2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11d016cb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6598f4b8.png"/>
</Relationships>

</file>

<file path=ppt/slides/_rels/slide3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49a91448.png"/>
</Relationships>

</file>

<file path=ppt/slides/_rels/slide3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4156e116.png"/>
</Relationships>

</file>

<file path=ppt/slides/_rels/slide3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47d058ce.png"/>
</Relationships>

</file>

<file path=ppt/slides/_rels/slide3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67a8db14.png"/>
</Relationships>

</file>

<file path=ppt/slides/_rels/slide3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1e4f727c.png"/>
</Relationships>

</file>

<file path=ppt/slides/_rels/slide3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53d5dfaf.png"/>
</Relationships>

</file>

<file path=ppt/slides/_rels/slide3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7b5a4278.png"/>
</Relationships>

</file>

<file path=ppt/slides/_rels/slide3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4a4f9c1e.png"/>
</Relationships>

</file>

<file path=ppt/slides/_rels/slide3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10099e70.png"/>
</Relationships>

</file>

<file path=ppt/slides/_rels/slide3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3df97c29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4c6a9014.png"/>
</Relationships>

</file>

<file path=ppt/slides/_rels/slide4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12b856b1.png"/>
</Relationships>

</file>

<file path=ppt/slides/_rels/slide4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78d2eb0a.png"/>
</Relationships>

</file>

<file path=ppt/slides/_rels/slide4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d953570.png"/>
</Relationships>

</file>

<file path=ppt/slides/_rels/slide4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46046037.png"/>
</Relationships>

</file>

<file path=ppt/slides/_rels/slide4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fb066c.png"/>
</Relationships>

</file>

<file path=ppt/slides/_rels/slide4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57dc4fea.png"/>
</Relationships>

</file>

<file path=ppt/slides/_rels/slide4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3c777901.png"/>
</Relationships>

</file>

<file path=ppt/slides/_rels/slide4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7d503e41.png"/>
</Relationships>

</file>

<file path=ppt/slides/_rels/slide4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9532762.png"/>
</Relationships>

</file>

<file path=ppt/slides/_rels/slide4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cd30ce2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215971dc.png"/>
</Relationships>

</file>

<file path=ppt/slides/_rels/slide5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30aac138.png"/>
</Relationships>

</file>

<file path=ppt/slides/_rels/slide5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63ca0b6.png"/>
</Relationships>

</file>

<file path=ppt/slides/_rels/slide5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1180cc10.png"/>
</Relationships>

</file>

<file path=ppt/slides/_rels/slide5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22d80625.png"/>
</Relationships>

</file>

<file path=ppt/slides/_rels/slide5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5a3ed9af.png"/>
</Relationships>

</file>

<file path=ppt/slides/_rels/slide5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5b524307.png"/>
</Relationships>

</file>

<file path=ppt/slides/_rels/slide5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6559a51e.png"/>
</Relationships>

</file>

<file path=ppt/slides/_rels/slide5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75bc0ae8.png"/>
</Relationships>

</file>

<file path=ppt/slides/_rels/slide5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2ea28f33.png"/>
</Relationships>

</file>

<file path=ppt/slides/_rels/slide5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649a0001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25639baa.png"/>
</Relationships>

</file>

<file path=ppt/slides/_rels/slide6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5a5bcacf.png"/>
</Relationships>

</file>

<file path=ppt/slides/_rels/slide6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75e1b221.png"/>
</Relationships>

</file>

<file path=ppt/slides/_rels/slide6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6ccb344a.png"/>
</Relationships>

</file>

<file path=ppt/slides/_rels/slide6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4d700cce.png"/>
</Relationships>

</file>

<file path=ppt/slides/_rels/slide6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4d027626.png"/>
</Relationships>

</file>

<file path=ppt/slides/_rels/slide6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7b97c825.png"/>
</Relationships>

</file>

<file path=ppt/slides/_rels/slide6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1edcbd58.png"/>
</Relationships>

</file>

<file path=ppt/slides/_rels/slide6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47d5d4d5.png"/>
</Relationships>

</file>

<file path=ppt/slides/_rels/slide6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f0a49a3b18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1cbd7785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1d75d174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ile266e2623b8df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SbjNum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I_1_Ten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I_1_NamSinh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I_1_GT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I_1_TDHV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I_1_TNNA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I_2_Ten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I_2_NamSinh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I_2_GT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I_2_TDHV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I_2_TNNA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I_3_Ten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I_3_NamSinh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I_3_GT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I_3_TDHV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I_3_TNNA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I_4_Ten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I_4_NamSinh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SbjNum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A6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A7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A8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A9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A10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A11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A13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A4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A15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A16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I_1_Ten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I_1_NamSinh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I_1_GT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I_1_TDHV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I_1_TNNA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I_2_Ten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I_2_NamSinh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I_2_GT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A5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I_2_TDHV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I_2_TNNA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I_3_Ten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I_3_NamSinh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I_3_GT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I_3_TDHV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I_3_TNNA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I_4_Ten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I_4_NamSinh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 xmlns:a="http://schemas.openxmlformats.org/drawingml/2006/main" xmlns:r="http://schemas.openxmlformats.org/officeDocument/2006/relationships" xmlns:p="http://schemas.openxmlformats.org/presentationml/2006/main">
        <p:nvPicPr>
          <p:cNvPr id="2" name="Content Placeholder 2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sp xmlns:a="http://schemas.openxmlformats.org/drawingml/2006/main" xmlns:r="http://schemas.openxmlformats.org/officeDocument/2006/relationships" xmlns:p="http://schemas.openxmlformats.org/presentationml/2006/main">
        <p:nvSpPr>
          <p:cNvPr id="3" name=""/>
          <p:cNvSpPr>
            <a:spLocks noGrp="1"/>
          </p:cNvSpPr>
          <p:nvPr>
            <p:ph/>
          </p:nvPr>
        </p:nvSpPr>
        <p:spPr>
          <a:xfrm>
            <a:off x="457200" y="914400"/>
            <a:ext cx="3657600" cy="2743200"/>
          </a:xfrm>
        </p:spPr>
        <p:txBody>
          <a:bodyPr/>
          <a:lstStyle/>
          <a:p>
            <a:r>
              <a:rPr/>
              <a:t>A8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>ntdung96</cp:lastModifiedBy>
  <cp:revision>3</cp:revision>
  <dcterms:created xsi:type="dcterms:W3CDTF">2017-02-13T16:18:36Z</dcterms:created>
  <dcterms:modified xsi:type="dcterms:W3CDTF">2020-11-22T13:31:58Z</dcterms:modified>
  <cp:category/>
</cp:coreProperties>
</file>